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21AAB-A2F0-45E3-99E4-78577B7E2954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39934-9CA5-4F75-A912-5D8DA25862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39934-9CA5-4F75-A912-5D8DA258626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6D940-7951-45C9-99A0-46903EAAEB17}" type="datetimeFigureOut">
              <a:rPr lang="en-US" smtClean="0"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6F7A8-52E4-4BA5-B830-DDC3DED1B9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Autofit/>
          </a:bodyPr>
          <a:lstStyle/>
          <a:p>
            <a:r>
              <a:rPr lang="en-US" sz="8000" dirty="0" smtClean="0"/>
              <a:t>Extended Learning Project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Student Survey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for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3      Good</a:t>
            </a:r>
          </a:p>
          <a:p>
            <a:r>
              <a:rPr lang="en-US" sz="8000" dirty="0" smtClean="0"/>
              <a:t>2      Fair</a:t>
            </a:r>
          </a:p>
          <a:p>
            <a:r>
              <a:rPr lang="en-US" sz="8000" dirty="0" smtClean="0"/>
              <a:t>1      Poor</a:t>
            </a:r>
            <a:endParaRPr lang="en-US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1. A variety of project choices were given  3  2  1</a:t>
            </a:r>
          </a:p>
          <a:p>
            <a:r>
              <a:rPr lang="en-US" dirty="0" smtClean="0"/>
              <a:t>2. Too many project choices were given  3  2  1</a:t>
            </a:r>
          </a:p>
          <a:p>
            <a:r>
              <a:rPr lang="en-US" dirty="0" smtClean="0"/>
              <a:t>3. Projects were easy to understand  3  2  1</a:t>
            </a:r>
          </a:p>
          <a:p>
            <a:r>
              <a:rPr lang="en-US" dirty="0" smtClean="0"/>
              <a:t>4. Ideas were interesting for projects  3  2  1</a:t>
            </a:r>
          </a:p>
          <a:p>
            <a:r>
              <a:rPr lang="en-US" dirty="0" smtClean="0"/>
              <a:t>5. Scholastic Art magazine was helpful in deciding on a project   3  2  1</a:t>
            </a:r>
          </a:p>
          <a:p>
            <a:r>
              <a:rPr lang="en-US" dirty="0" smtClean="0"/>
              <a:t>6. Magazines were interesting to read, gave        inspiration for a project  3  2  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 of art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7. Materials were easily </a:t>
            </a:r>
            <a:r>
              <a:rPr lang="en-US" dirty="0" err="1" smtClean="0"/>
              <a:t>accessable</a:t>
            </a:r>
            <a:r>
              <a:rPr lang="en-US" dirty="0" smtClean="0"/>
              <a:t>  3  2  1</a:t>
            </a:r>
          </a:p>
          <a:p>
            <a:r>
              <a:rPr lang="en-US" dirty="0" smtClean="0"/>
              <a:t>8. There were enough project choices based on the art supplies available  3  2  1</a:t>
            </a:r>
          </a:p>
          <a:p>
            <a:r>
              <a:rPr lang="en-US" dirty="0" smtClean="0"/>
              <a:t>9. The project allowed me to work with art materials that were new to me  3  2  1 </a:t>
            </a:r>
          </a:p>
          <a:p>
            <a:r>
              <a:rPr lang="en-US" dirty="0" smtClean="0"/>
              <a:t>10. The project was not completed because I had no idea how to use art materials or substitutions   3  2 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11. The project was explained thoroughly  3  2  1</a:t>
            </a:r>
          </a:p>
          <a:p>
            <a:r>
              <a:rPr lang="en-US" dirty="0" smtClean="0"/>
              <a:t>12. The handouts helped me follow the requirements of the project  3  2  1</a:t>
            </a:r>
          </a:p>
          <a:p>
            <a:r>
              <a:rPr lang="en-US" dirty="0" smtClean="0"/>
              <a:t>13. There were enough examples shown for further understanding   3 2  1</a:t>
            </a:r>
          </a:p>
          <a:p>
            <a:r>
              <a:rPr lang="en-US" dirty="0" smtClean="0"/>
              <a:t>14. The instructor was helpful in giving advice and </a:t>
            </a:r>
            <a:r>
              <a:rPr lang="en-US" dirty="0" err="1" smtClean="0"/>
              <a:t>reccommendations</a:t>
            </a:r>
            <a:r>
              <a:rPr lang="en-US" dirty="0" smtClean="0"/>
              <a:t> for a project  3  2  1</a:t>
            </a:r>
          </a:p>
          <a:p>
            <a:r>
              <a:rPr lang="en-US" dirty="0" smtClean="0"/>
              <a:t>15. Sufficient time in class was given to select a magazine and project  3  2  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Staying Informed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16. The instructor allowed plenty of student input in a timeline for the project  3  2  1</a:t>
            </a:r>
          </a:p>
          <a:p>
            <a:r>
              <a:rPr lang="en-US" dirty="0" smtClean="0"/>
              <a:t>17. The instructor reminded students of the project deadline most every class period  3 2  1</a:t>
            </a:r>
          </a:p>
          <a:p>
            <a:r>
              <a:rPr lang="en-US" dirty="0" smtClean="0"/>
              <a:t>18. The instructor was helpful in giving ideas and support for selecting a project.</a:t>
            </a:r>
          </a:p>
          <a:p>
            <a:r>
              <a:rPr lang="en-US" dirty="0" smtClean="0"/>
              <a:t>19. The instructor was helpful in matting pictures.</a:t>
            </a:r>
          </a:p>
          <a:p>
            <a:r>
              <a:rPr lang="en-US" dirty="0" smtClean="0"/>
              <a:t>20. The instructor gave constructive and positive feedback on the project.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21. I learned something new from my Extended Learning Project  3  2  1</a:t>
            </a:r>
          </a:p>
          <a:p>
            <a:r>
              <a:rPr lang="en-US" dirty="0" smtClean="0"/>
              <a:t>22. I was afraid to try something new, so I didn’t do this project  3  2  1</a:t>
            </a:r>
          </a:p>
          <a:p>
            <a:r>
              <a:rPr lang="en-US" dirty="0" smtClean="0"/>
              <a:t>23. I didn’t do this project because it wasn’t important to me  3  2  1</a:t>
            </a:r>
          </a:p>
          <a:p>
            <a:r>
              <a:rPr lang="en-US" dirty="0" smtClean="0"/>
              <a:t>24. I thought about this project a few times, but not enough to care about doing it  3  2  1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25. I would be willing to rework my project for a better grade</a:t>
            </a:r>
          </a:p>
          <a:p>
            <a:r>
              <a:rPr lang="en-US" dirty="0" smtClean="0"/>
              <a:t>26. If I had a chance to turn in a project for partial credit after the deadline, I would  3  2  1</a:t>
            </a:r>
          </a:p>
          <a:p>
            <a:r>
              <a:rPr lang="en-US" dirty="0" smtClean="0"/>
              <a:t>27. The rubric helped me stay on track for the grade I worked for  3  2  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449</Words>
  <Application>Microsoft Office PowerPoint</Application>
  <PresentationFormat>On-screen Show (4:3)</PresentationFormat>
  <Paragraphs>48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Extended Learning Project</vt:lpstr>
      <vt:lpstr>Scale for evaluation</vt:lpstr>
      <vt:lpstr>Project</vt:lpstr>
      <vt:lpstr>Availability of art materials</vt:lpstr>
      <vt:lpstr>Knowledge of Project</vt:lpstr>
      <vt:lpstr>Staying Informed</vt:lpstr>
      <vt:lpstr>Learning Experience</vt:lpstr>
      <vt:lpstr>Project Grade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Extended Learning Project</dc:title>
  <dc:creator>stonej</dc:creator>
  <cp:lastModifiedBy>stonej</cp:lastModifiedBy>
  <cp:revision>5</cp:revision>
  <dcterms:created xsi:type="dcterms:W3CDTF">2010-03-17T13:03:18Z</dcterms:created>
  <dcterms:modified xsi:type="dcterms:W3CDTF">2010-03-17T13:37:24Z</dcterms:modified>
</cp:coreProperties>
</file>